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70" r:id="rId4"/>
    <p:sldId id="267" r:id="rId5"/>
    <p:sldId id="268" r:id="rId6"/>
    <p:sldId id="271" r:id="rId7"/>
    <p:sldId id="265" r:id="rId8"/>
    <p:sldId id="262" r:id="rId9"/>
    <p:sldId id="264" r:id="rId10"/>
    <p:sldId id="273" r:id="rId11"/>
    <p:sldId id="274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54153C-9DA5-402D-8568-053325B76D36}" v="207" dt="2019-10-15T18:02:03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90300-7EEE-476C-A5FB-DB0886104C7D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FF16F7A-7009-40E9-9137-A6590415ECE2}">
      <dgm:prSet/>
      <dgm:spPr/>
      <dgm:t>
        <a:bodyPr/>
        <a:lstStyle/>
        <a:p>
          <a:r>
            <a:rPr lang="nl-NL" dirty="0"/>
            <a:t>Kleuter en jonge schoolkind </a:t>
          </a:r>
          <a:endParaRPr lang="en-US" dirty="0"/>
        </a:p>
      </dgm:t>
    </dgm:pt>
    <dgm:pt modelId="{2EC07498-CC76-44C5-9D0D-40532D566F61}" type="parTrans" cxnId="{D86380E4-8D45-4B6F-B87C-A826056B03BC}">
      <dgm:prSet/>
      <dgm:spPr/>
      <dgm:t>
        <a:bodyPr/>
        <a:lstStyle/>
        <a:p>
          <a:endParaRPr lang="en-US"/>
        </a:p>
      </dgm:t>
    </dgm:pt>
    <dgm:pt modelId="{C652CE95-C83F-4C50-AA52-5B20EADBF19C}" type="sibTrans" cxnId="{D86380E4-8D45-4B6F-B87C-A826056B03BC}">
      <dgm:prSet/>
      <dgm:spPr/>
      <dgm:t>
        <a:bodyPr/>
        <a:lstStyle/>
        <a:p>
          <a:endParaRPr lang="en-US"/>
        </a:p>
      </dgm:t>
    </dgm:pt>
    <dgm:pt modelId="{5C796DAF-BCFC-4E59-AC1F-20DF3F94C313}">
      <dgm:prSet/>
      <dgm:spPr/>
      <dgm:t>
        <a:bodyPr/>
        <a:lstStyle/>
        <a:p>
          <a:r>
            <a:rPr lang="nl-NL"/>
            <a:t>Het geheime leven van 4 jarige</a:t>
          </a:r>
          <a:endParaRPr lang="en-US"/>
        </a:p>
      </dgm:t>
    </dgm:pt>
    <dgm:pt modelId="{821946A2-42A4-459A-A006-90828728A453}" type="parTrans" cxnId="{207A839F-6C7A-4E6F-8BF3-B884A5B97FE1}">
      <dgm:prSet/>
      <dgm:spPr/>
      <dgm:t>
        <a:bodyPr/>
        <a:lstStyle/>
        <a:p>
          <a:endParaRPr lang="en-US"/>
        </a:p>
      </dgm:t>
    </dgm:pt>
    <dgm:pt modelId="{BE8505C7-AF65-4693-A7D8-0234064912C1}" type="sibTrans" cxnId="{207A839F-6C7A-4E6F-8BF3-B884A5B97FE1}">
      <dgm:prSet/>
      <dgm:spPr/>
      <dgm:t>
        <a:bodyPr/>
        <a:lstStyle/>
        <a:p>
          <a:endParaRPr lang="en-US"/>
        </a:p>
      </dgm:t>
    </dgm:pt>
    <dgm:pt modelId="{F78BE434-57D3-4A4E-9B62-4BF89AACD5E2}">
      <dgm:prSet/>
      <dgm:spPr/>
      <dgm:t>
        <a:bodyPr/>
        <a:lstStyle/>
        <a:p>
          <a:r>
            <a:rPr lang="nl-NL"/>
            <a:t>Wat weten jullie nog van vorige week? </a:t>
          </a:r>
          <a:endParaRPr lang="en-US"/>
        </a:p>
      </dgm:t>
    </dgm:pt>
    <dgm:pt modelId="{3192171E-B2ED-46AD-B613-18A777E9FE88}" type="parTrans" cxnId="{778DC33D-B9BC-435E-8FAE-4F60BC183EAB}">
      <dgm:prSet/>
      <dgm:spPr/>
      <dgm:t>
        <a:bodyPr/>
        <a:lstStyle/>
        <a:p>
          <a:endParaRPr lang="en-US"/>
        </a:p>
      </dgm:t>
    </dgm:pt>
    <dgm:pt modelId="{D8EADE0F-73DF-4A67-8266-B0F507D668F0}" type="sibTrans" cxnId="{778DC33D-B9BC-435E-8FAE-4F60BC183EAB}">
      <dgm:prSet/>
      <dgm:spPr/>
      <dgm:t>
        <a:bodyPr/>
        <a:lstStyle/>
        <a:p>
          <a:endParaRPr lang="en-US"/>
        </a:p>
      </dgm:t>
    </dgm:pt>
    <dgm:pt modelId="{C0FA1113-6ABF-4ED7-B3DD-C4755590BEA9}" type="pres">
      <dgm:prSet presAssocID="{B3590300-7EEE-476C-A5FB-DB0886104C7D}" presName="vert0" presStyleCnt="0">
        <dgm:presLayoutVars>
          <dgm:dir/>
          <dgm:animOne val="branch"/>
          <dgm:animLvl val="lvl"/>
        </dgm:presLayoutVars>
      </dgm:prSet>
      <dgm:spPr/>
    </dgm:pt>
    <dgm:pt modelId="{02A12DD0-9C04-433F-9E7E-57937FE746AA}" type="pres">
      <dgm:prSet presAssocID="{6FF16F7A-7009-40E9-9137-A6590415ECE2}" presName="thickLine" presStyleLbl="alignNode1" presStyleIdx="0" presStyleCnt="3"/>
      <dgm:spPr/>
    </dgm:pt>
    <dgm:pt modelId="{648A4380-F109-478B-8E6C-088847538EBF}" type="pres">
      <dgm:prSet presAssocID="{6FF16F7A-7009-40E9-9137-A6590415ECE2}" presName="horz1" presStyleCnt="0"/>
      <dgm:spPr/>
    </dgm:pt>
    <dgm:pt modelId="{A917D7EA-715D-4E24-A85B-9E012C5BD717}" type="pres">
      <dgm:prSet presAssocID="{6FF16F7A-7009-40E9-9137-A6590415ECE2}" presName="tx1" presStyleLbl="revTx" presStyleIdx="0" presStyleCnt="3"/>
      <dgm:spPr/>
    </dgm:pt>
    <dgm:pt modelId="{C8317E31-63BF-4702-A654-5F960C9E9674}" type="pres">
      <dgm:prSet presAssocID="{6FF16F7A-7009-40E9-9137-A6590415ECE2}" presName="vert1" presStyleCnt="0"/>
      <dgm:spPr/>
    </dgm:pt>
    <dgm:pt modelId="{D3190D30-90AF-4947-8B62-0267B84B9033}" type="pres">
      <dgm:prSet presAssocID="{5C796DAF-BCFC-4E59-AC1F-20DF3F94C313}" presName="thickLine" presStyleLbl="alignNode1" presStyleIdx="1" presStyleCnt="3"/>
      <dgm:spPr/>
    </dgm:pt>
    <dgm:pt modelId="{7E72C7A7-AF73-4EE3-88CB-9FD86A750277}" type="pres">
      <dgm:prSet presAssocID="{5C796DAF-BCFC-4E59-AC1F-20DF3F94C313}" presName="horz1" presStyleCnt="0"/>
      <dgm:spPr/>
    </dgm:pt>
    <dgm:pt modelId="{C22B8C92-8AA0-4298-A71B-D295B712EE31}" type="pres">
      <dgm:prSet presAssocID="{5C796DAF-BCFC-4E59-AC1F-20DF3F94C313}" presName="tx1" presStyleLbl="revTx" presStyleIdx="1" presStyleCnt="3"/>
      <dgm:spPr/>
    </dgm:pt>
    <dgm:pt modelId="{126B32CF-6B23-43C2-A823-F9B71D481CBC}" type="pres">
      <dgm:prSet presAssocID="{5C796DAF-BCFC-4E59-AC1F-20DF3F94C313}" presName="vert1" presStyleCnt="0"/>
      <dgm:spPr/>
    </dgm:pt>
    <dgm:pt modelId="{2612D992-E3B4-43FE-8CB5-8F6B6D8A1454}" type="pres">
      <dgm:prSet presAssocID="{F78BE434-57D3-4A4E-9B62-4BF89AACD5E2}" presName="thickLine" presStyleLbl="alignNode1" presStyleIdx="2" presStyleCnt="3"/>
      <dgm:spPr/>
    </dgm:pt>
    <dgm:pt modelId="{EC5EB643-2F6D-4F03-BC6A-34B5E515AAB3}" type="pres">
      <dgm:prSet presAssocID="{F78BE434-57D3-4A4E-9B62-4BF89AACD5E2}" presName="horz1" presStyleCnt="0"/>
      <dgm:spPr/>
    </dgm:pt>
    <dgm:pt modelId="{CDFC7746-4285-4417-8DEB-7833271F6AC0}" type="pres">
      <dgm:prSet presAssocID="{F78BE434-57D3-4A4E-9B62-4BF89AACD5E2}" presName="tx1" presStyleLbl="revTx" presStyleIdx="2" presStyleCnt="3"/>
      <dgm:spPr/>
    </dgm:pt>
    <dgm:pt modelId="{329D281F-340A-44B7-8219-ED8930B9C975}" type="pres">
      <dgm:prSet presAssocID="{F78BE434-57D3-4A4E-9B62-4BF89AACD5E2}" presName="vert1" presStyleCnt="0"/>
      <dgm:spPr/>
    </dgm:pt>
  </dgm:ptLst>
  <dgm:cxnLst>
    <dgm:cxn modelId="{778DC33D-B9BC-435E-8FAE-4F60BC183EAB}" srcId="{B3590300-7EEE-476C-A5FB-DB0886104C7D}" destId="{F78BE434-57D3-4A4E-9B62-4BF89AACD5E2}" srcOrd="2" destOrd="0" parTransId="{3192171E-B2ED-46AD-B613-18A777E9FE88}" sibTransId="{D8EADE0F-73DF-4A67-8266-B0F507D668F0}"/>
    <dgm:cxn modelId="{77B7774C-8FAD-4323-A517-2C55285DED47}" type="presOf" srcId="{F78BE434-57D3-4A4E-9B62-4BF89AACD5E2}" destId="{CDFC7746-4285-4417-8DEB-7833271F6AC0}" srcOrd="0" destOrd="0" presId="urn:microsoft.com/office/officeart/2008/layout/LinedList"/>
    <dgm:cxn modelId="{8A599154-4FCF-4E4E-9C7F-E6380E2B2E33}" type="presOf" srcId="{5C796DAF-BCFC-4E59-AC1F-20DF3F94C313}" destId="{C22B8C92-8AA0-4298-A71B-D295B712EE31}" srcOrd="0" destOrd="0" presId="urn:microsoft.com/office/officeart/2008/layout/LinedList"/>
    <dgm:cxn modelId="{207A839F-6C7A-4E6F-8BF3-B884A5B97FE1}" srcId="{B3590300-7EEE-476C-A5FB-DB0886104C7D}" destId="{5C796DAF-BCFC-4E59-AC1F-20DF3F94C313}" srcOrd="1" destOrd="0" parTransId="{821946A2-42A4-459A-A006-90828728A453}" sibTransId="{BE8505C7-AF65-4693-A7D8-0234064912C1}"/>
    <dgm:cxn modelId="{678BF3AA-7954-4B19-A744-D7CB479B1C04}" type="presOf" srcId="{B3590300-7EEE-476C-A5FB-DB0886104C7D}" destId="{C0FA1113-6ABF-4ED7-B3DD-C4755590BEA9}" srcOrd="0" destOrd="0" presId="urn:microsoft.com/office/officeart/2008/layout/LinedList"/>
    <dgm:cxn modelId="{234884D4-36D9-4DD6-AE3F-8DDA5206DBDA}" type="presOf" srcId="{6FF16F7A-7009-40E9-9137-A6590415ECE2}" destId="{A917D7EA-715D-4E24-A85B-9E012C5BD717}" srcOrd="0" destOrd="0" presId="urn:microsoft.com/office/officeart/2008/layout/LinedList"/>
    <dgm:cxn modelId="{D86380E4-8D45-4B6F-B87C-A826056B03BC}" srcId="{B3590300-7EEE-476C-A5FB-DB0886104C7D}" destId="{6FF16F7A-7009-40E9-9137-A6590415ECE2}" srcOrd="0" destOrd="0" parTransId="{2EC07498-CC76-44C5-9D0D-40532D566F61}" sibTransId="{C652CE95-C83F-4C50-AA52-5B20EADBF19C}"/>
    <dgm:cxn modelId="{5DBF9485-1055-4074-AC51-59DCB9F11601}" type="presParOf" srcId="{C0FA1113-6ABF-4ED7-B3DD-C4755590BEA9}" destId="{02A12DD0-9C04-433F-9E7E-57937FE746AA}" srcOrd="0" destOrd="0" presId="urn:microsoft.com/office/officeart/2008/layout/LinedList"/>
    <dgm:cxn modelId="{D5D3B970-30B5-4E7C-9406-3936D4D8AE84}" type="presParOf" srcId="{C0FA1113-6ABF-4ED7-B3DD-C4755590BEA9}" destId="{648A4380-F109-478B-8E6C-088847538EBF}" srcOrd="1" destOrd="0" presId="urn:microsoft.com/office/officeart/2008/layout/LinedList"/>
    <dgm:cxn modelId="{F14F0788-4235-42A5-BCDB-AD194E2C1E41}" type="presParOf" srcId="{648A4380-F109-478B-8E6C-088847538EBF}" destId="{A917D7EA-715D-4E24-A85B-9E012C5BD717}" srcOrd="0" destOrd="0" presId="urn:microsoft.com/office/officeart/2008/layout/LinedList"/>
    <dgm:cxn modelId="{30039836-D604-44EA-A76C-A13C5BACFA42}" type="presParOf" srcId="{648A4380-F109-478B-8E6C-088847538EBF}" destId="{C8317E31-63BF-4702-A654-5F960C9E9674}" srcOrd="1" destOrd="0" presId="urn:microsoft.com/office/officeart/2008/layout/LinedList"/>
    <dgm:cxn modelId="{7FFC23E8-22FC-4101-BEB8-AC77AA747EDA}" type="presParOf" srcId="{C0FA1113-6ABF-4ED7-B3DD-C4755590BEA9}" destId="{D3190D30-90AF-4947-8B62-0267B84B9033}" srcOrd="2" destOrd="0" presId="urn:microsoft.com/office/officeart/2008/layout/LinedList"/>
    <dgm:cxn modelId="{1D4EDC7F-7AC0-461E-98FC-47427CBAF3DE}" type="presParOf" srcId="{C0FA1113-6ABF-4ED7-B3DD-C4755590BEA9}" destId="{7E72C7A7-AF73-4EE3-88CB-9FD86A750277}" srcOrd="3" destOrd="0" presId="urn:microsoft.com/office/officeart/2008/layout/LinedList"/>
    <dgm:cxn modelId="{995C8508-4B34-4E1B-8FB9-4BD68F7F4208}" type="presParOf" srcId="{7E72C7A7-AF73-4EE3-88CB-9FD86A750277}" destId="{C22B8C92-8AA0-4298-A71B-D295B712EE31}" srcOrd="0" destOrd="0" presId="urn:microsoft.com/office/officeart/2008/layout/LinedList"/>
    <dgm:cxn modelId="{36D362FB-4D3B-4AE2-BF7D-6170EF357C29}" type="presParOf" srcId="{7E72C7A7-AF73-4EE3-88CB-9FD86A750277}" destId="{126B32CF-6B23-43C2-A823-F9B71D481CBC}" srcOrd="1" destOrd="0" presId="urn:microsoft.com/office/officeart/2008/layout/LinedList"/>
    <dgm:cxn modelId="{A6522459-D0E4-478E-B133-73C3070AB038}" type="presParOf" srcId="{C0FA1113-6ABF-4ED7-B3DD-C4755590BEA9}" destId="{2612D992-E3B4-43FE-8CB5-8F6B6D8A1454}" srcOrd="4" destOrd="0" presId="urn:microsoft.com/office/officeart/2008/layout/LinedList"/>
    <dgm:cxn modelId="{1828BE35-36A7-4E68-8373-917672473085}" type="presParOf" srcId="{C0FA1113-6ABF-4ED7-B3DD-C4755590BEA9}" destId="{EC5EB643-2F6D-4F03-BC6A-34B5E515AAB3}" srcOrd="5" destOrd="0" presId="urn:microsoft.com/office/officeart/2008/layout/LinedList"/>
    <dgm:cxn modelId="{BBBB7F5F-E80A-4192-8AF6-59455C6A1E74}" type="presParOf" srcId="{EC5EB643-2F6D-4F03-BC6A-34B5E515AAB3}" destId="{CDFC7746-4285-4417-8DEB-7833271F6AC0}" srcOrd="0" destOrd="0" presId="urn:microsoft.com/office/officeart/2008/layout/LinedList"/>
    <dgm:cxn modelId="{3771025E-C184-4FAC-8A64-F89C6DEF152D}" type="presParOf" srcId="{EC5EB643-2F6D-4F03-BC6A-34B5E515AAB3}" destId="{329D281F-340A-44B7-8219-ED8930B9C97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F64EDF-EAC9-4AEE-80CC-B3685C2FD42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8FF8F9-BC77-49E0-AB3F-4401B16EAC50}">
      <dgm:prSet/>
      <dgm:spPr/>
      <dgm:t>
        <a:bodyPr/>
        <a:lstStyle/>
        <a:p>
          <a:r>
            <a:rPr lang="nl-NL" dirty="0"/>
            <a:t>Schoolkind en oudere schoolkind</a:t>
          </a:r>
        </a:p>
        <a:p>
          <a:r>
            <a:rPr lang="nl-NL" dirty="0"/>
            <a:t>Paragraaf 4.7 </a:t>
          </a:r>
          <a:endParaRPr lang="en-US" dirty="0"/>
        </a:p>
      </dgm:t>
    </dgm:pt>
    <dgm:pt modelId="{B25FD755-9FCE-4698-A0A5-C8F7C31E9799}" type="parTrans" cxnId="{11EEF2F3-ADEE-471A-A93C-427AB7B5E08A}">
      <dgm:prSet/>
      <dgm:spPr/>
      <dgm:t>
        <a:bodyPr/>
        <a:lstStyle/>
        <a:p>
          <a:endParaRPr lang="en-US"/>
        </a:p>
      </dgm:t>
    </dgm:pt>
    <dgm:pt modelId="{319279A1-B2C4-40D6-9D1B-91F60413E382}" type="sibTrans" cxnId="{11EEF2F3-ADEE-471A-A93C-427AB7B5E08A}">
      <dgm:prSet/>
      <dgm:spPr/>
      <dgm:t>
        <a:bodyPr/>
        <a:lstStyle/>
        <a:p>
          <a:endParaRPr lang="en-US"/>
        </a:p>
      </dgm:t>
    </dgm:pt>
    <dgm:pt modelId="{945FC540-C79F-46FD-8D29-EA5BD4446C94}">
      <dgm:prSet/>
      <dgm:spPr/>
      <dgm:t>
        <a:bodyPr/>
        <a:lstStyle/>
        <a:p>
          <a:r>
            <a:rPr lang="en-US" dirty="0"/>
            <a:t>Doel:</a:t>
          </a:r>
          <a:r>
            <a:rPr lang="en-US" baseline="0" dirty="0"/>
            <a:t> De </a:t>
          </a:r>
          <a:r>
            <a:rPr lang="en-US" baseline="0" dirty="0" err="1"/>
            <a:t>ontwikkeling</a:t>
          </a:r>
          <a:r>
            <a:rPr lang="en-US" baseline="0" dirty="0"/>
            <a:t> van het </a:t>
          </a:r>
          <a:r>
            <a:rPr lang="en-US" baseline="0" dirty="0" err="1"/>
            <a:t>schoolkind</a:t>
          </a:r>
          <a:r>
            <a:rPr lang="en-US" baseline="0" dirty="0"/>
            <a:t> </a:t>
          </a:r>
          <a:r>
            <a:rPr lang="en-US" baseline="0" dirty="0" err="1"/>
            <a:t>en</a:t>
          </a:r>
          <a:r>
            <a:rPr lang="en-US" baseline="0" dirty="0"/>
            <a:t> </a:t>
          </a:r>
          <a:r>
            <a:rPr lang="en-US" baseline="0" dirty="0" err="1"/>
            <a:t>oudere</a:t>
          </a:r>
          <a:r>
            <a:rPr lang="en-US" baseline="0" dirty="0"/>
            <a:t> </a:t>
          </a:r>
          <a:r>
            <a:rPr lang="en-US" baseline="0" dirty="0" err="1"/>
            <a:t>schoolkind</a:t>
          </a:r>
          <a:r>
            <a:rPr lang="en-US" baseline="0" dirty="0"/>
            <a:t> </a:t>
          </a:r>
          <a:r>
            <a:rPr lang="en-US" baseline="0" dirty="0" err="1"/>
            <a:t>kunnen</a:t>
          </a:r>
          <a:r>
            <a:rPr lang="en-US" baseline="0" dirty="0"/>
            <a:t> </a:t>
          </a:r>
          <a:r>
            <a:rPr lang="en-US" baseline="0" dirty="0" err="1"/>
            <a:t>benoemen</a:t>
          </a:r>
          <a:r>
            <a:rPr lang="en-US" baseline="0" dirty="0"/>
            <a:t> </a:t>
          </a:r>
          <a:r>
            <a:rPr lang="en-US" baseline="0" dirty="0" err="1"/>
            <a:t>en</a:t>
          </a:r>
          <a:r>
            <a:rPr lang="en-US" baseline="0" dirty="0"/>
            <a:t> </a:t>
          </a:r>
          <a:r>
            <a:rPr lang="en-US" baseline="0" dirty="0" err="1"/>
            <a:t>weten</a:t>
          </a:r>
          <a:r>
            <a:rPr lang="en-US" baseline="0" dirty="0"/>
            <a:t> wat </a:t>
          </a:r>
          <a:r>
            <a:rPr lang="en-US" baseline="0" dirty="0" err="1"/>
            <a:t>er</a:t>
          </a:r>
          <a:r>
            <a:rPr lang="en-US" baseline="0" dirty="0"/>
            <a:t> mis </a:t>
          </a:r>
          <a:r>
            <a:rPr lang="en-US" baseline="0" dirty="0" err="1"/>
            <a:t>kan</a:t>
          </a:r>
          <a:r>
            <a:rPr lang="en-US" baseline="0" dirty="0"/>
            <a:t> </a:t>
          </a:r>
          <a:r>
            <a:rPr lang="en-US" baseline="0" dirty="0" err="1"/>
            <a:t>gaan</a:t>
          </a:r>
          <a:r>
            <a:rPr lang="en-US" baseline="0" dirty="0"/>
            <a:t> in </a:t>
          </a:r>
          <a:r>
            <a:rPr lang="en-US" baseline="0" dirty="0" err="1"/>
            <a:t>deze</a:t>
          </a:r>
          <a:r>
            <a:rPr lang="en-US" baseline="0" dirty="0"/>
            <a:t> </a:t>
          </a:r>
          <a:r>
            <a:rPr lang="en-US" baseline="0" dirty="0" err="1"/>
            <a:t>fasen</a:t>
          </a:r>
          <a:r>
            <a:rPr lang="en-US" baseline="0" dirty="0"/>
            <a:t> van de </a:t>
          </a:r>
          <a:r>
            <a:rPr lang="en-US" baseline="0" dirty="0" err="1"/>
            <a:t>ontwikkeling</a:t>
          </a:r>
          <a:r>
            <a:rPr lang="en-US" baseline="0" dirty="0"/>
            <a:t>.</a:t>
          </a:r>
          <a:endParaRPr lang="en-US" dirty="0"/>
        </a:p>
      </dgm:t>
    </dgm:pt>
    <dgm:pt modelId="{6531745A-0CFD-44BF-BA4C-DEBB194014B1}" type="parTrans" cxnId="{B7A7DE68-F506-43EA-8733-B106874A30CD}">
      <dgm:prSet/>
      <dgm:spPr/>
      <dgm:t>
        <a:bodyPr/>
        <a:lstStyle/>
        <a:p>
          <a:endParaRPr lang="en-US"/>
        </a:p>
      </dgm:t>
    </dgm:pt>
    <dgm:pt modelId="{6530CDE4-53CF-4D61-B55B-3CDCD395F483}" type="sibTrans" cxnId="{B7A7DE68-F506-43EA-8733-B106874A30CD}">
      <dgm:prSet/>
      <dgm:spPr/>
      <dgm:t>
        <a:bodyPr/>
        <a:lstStyle/>
        <a:p>
          <a:endParaRPr lang="en-US"/>
        </a:p>
      </dgm:t>
    </dgm:pt>
    <dgm:pt modelId="{D3117821-F15B-4BE7-8C19-26315EE70D6A}" type="pres">
      <dgm:prSet presAssocID="{32F64EDF-EAC9-4AEE-80CC-B3685C2FD42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EF08A5-D386-40D6-8108-461D8D223E8B}" type="pres">
      <dgm:prSet presAssocID="{8B8FF8F9-BC77-49E0-AB3F-4401B16EAC50}" presName="hierRoot1" presStyleCnt="0"/>
      <dgm:spPr/>
    </dgm:pt>
    <dgm:pt modelId="{08ABBFCD-4923-4591-ADC1-1C8630CC4E06}" type="pres">
      <dgm:prSet presAssocID="{8B8FF8F9-BC77-49E0-AB3F-4401B16EAC50}" presName="composite" presStyleCnt="0"/>
      <dgm:spPr/>
    </dgm:pt>
    <dgm:pt modelId="{1A1CB6CB-47D8-469D-B3AA-1488B8843BDC}" type="pres">
      <dgm:prSet presAssocID="{8B8FF8F9-BC77-49E0-AB3F-4401B16EAC50}" presName="background" presStyleLbl="node0" presStyleIdx="0" presStyleCnt="2"/>
      <dgm:spPr/>
    </dgm:pt>
    <dgm:pt modelId="{1D244179-184D-40C2-A8DF-AFA230EB88AB}" type="pres">
      <dgm:prSet presAssocID="{8B8FF8F9-BC77-49E0-AB3F-4401B16EAC50}" presName="text" presStyleLbl="fgAcc0" presStyleIdx="0" presStyleCnt="2">
        <dgm:presLayoutVars>
          <dgm:chPref val="3"/>
        </dgm:presLayoutVars>
      </dgm:prSet>
      <dgm:spPr/>
    </dgm:pt>
    <dgm:pt modelId="{BC6A0EEB-CF7B-47E4-821F-B62BBC56E02B}" type="pres">
      <dgm:prSet presAssocID="{8B8FF8F9-BC77-49E0-AB3F-4401B16EAC50}" presName="hierChild2" presStyleCnt="0"/>
      <dgm:spPr/>
    </dgm:pt>
    <dgm:pt modelId="{D73A8D26-2D38-4193-9D5A-1E60B20B8892}" type="pres">
      <dgm:prSet presAssocID="{945FC540-C79F-46FD-8D29-EA5BD4446C94}" presName="hierRoot1" presStyleCnt="0"/>
      <dgm:spPr/>
    </dgm:pt>
    <dgm:pt modelId="{0D6717E1-2912-4D8F-9352-2D28BA0BB8F8}" type="pres">
      <dgm:prSet presAssocID="{945FC540-C79F-46FD-8D29-EA5BD4446C94}" presName="composite" presStyleCnt="0"/>
      <dgm:spPr/>
    </dgm:pt>
    <dgm:pt modelId="{EE78D11C-92F0-467B-BEB1-B3907C8262B0}" type="pres">
      <dgm:prSet presAssocID="{945FC540-C79F-46FD-8D29-EA5BD4446C94}" presName="background" presStyleLbl="node0" presStyleIdx="1" presStyleCnt="2"/>
      <dgm:spPr/>
    </dgm:pt>
    <dgm:pt modelId="{F8D944EA-281D-438B-BB9D-581E806F9731}" type="pres">
      <dgm:prSet presAssocID="{945FC540-C79F-46FD-8D29-EA5BD4446C94}" presName="text" presStyleLbl="fgAcc0" presStyleIdx="1" presStyleCnt="2" custLinFactNeighborX="5515" custLinFactNeighborY="13941">
        <dgm:presLayoutVars>
          <dgm:chPref val="3"/>
        </dgm:presLayoutVars>
      </dgm:prSet>
      <dgm:spPr/>
    </dgm:pt>
    <dgm:pt modelId="{21A280B2-EE9A-49F1-8456-F1CCCA637365}" type="pres">
      <dgm:prSet presAssocID="{945FC540-C79F-46FD-8D29-EA5BD4446C94}" presName="hierChild2" presStyleCnt="0"/>
      <dgm:spPr/>
    </dgm:pt>
  </dgm:ptLst>
  <dgm:cxnLst>
    <dgm:cxn modelId="{F5B5D23F-7E41-408E-BFC0-DA2DBA76A3A3}" type="presOf" srcId="{32F64EDF-EAC9-4AEE-80CC-B3685C2FD42D}" destId="{D3117821-F15B-4BE7-8C19-26315EE70D6A}" srcOrd="0" destOrd="0" presId="urn:microsoft.com/office/officeart/2005/8/layout/hierarchy1"/>
    <dgm:cxn modelId="{B7A7DE68-F506-43EA-8733-B106874A30CD}" srcId="{32F64EDF-EAC9-4AEE-80CC-B3685C2FD42D}" destId="{945FC540-C79F-46FD-8D29-EA5BD4446C94}" srcOrd="1" destOrd="0" parTransId="{6531745A-0CFD-44BF-BA4C-DEBB194014B1}" sibTransId="{6530CDE4-53CF-4D61-B55B-3CDCD395F483}"/>
    <dgm:cxn modelId="{308E4357-4DD4-4959-A56D-AEB46E1EADE9}" type="presOf" srcId="{945FC540-C79F-46FD-8D29-EA5BD4446C94}" destId="{F8D944EA-281D-438B-BB9D-581E806F9731}" srcOrd="0" destOrd="0" presId="urn:microsoft.com/office/officeart/2005/8/layout/hierarchy1"/>
    <dgm:cxn modelId="{764367D2-04EC-4AC3-9937-B7EB83BB0412}" type="presOf" srcId="{8B8FF8F9-BC77-49E0-AB3F-4401B16EAC50}" destId="{1D244179-184D-40C2-A8DF-AFA230EB88AB}" srcOrd="0" destOrd="0" presId="urn:microsoft.com/office/officeart/2005/8/layout/hierarchy1"/>
    <dgm:cxn modelId="{11EEF2F3-ADEE-471A-A93C-427AB7B5E08A}" srcId="{32F64EDF-EAC9-4AEE-80CC-B3685C2FD42D}" destId="{8B8FF8F9-BC77-49E0-AB3F-4401B16EAC50}" srcOrd="0" destOrd="0" parTransId="{B25FD755-9FCE-4698-A0A5-C8F7C31E9799}" sibTransId="{319279A1-B2C4-40D6-9D1B-91F60413E382}"/>
    <dgm:cxn modelId="{E1E9EC7C-D5BC-41DD-B052-C2217AF6DD7B}" type="presParOf" srcId="{D3117821-F15B-4BE7-8C19-26315EE70D6A}" destId="{6DEF08A5-D386-40D6-8108-461D8D223E8B}" srcOrd="0" destOrd="0" presId="urn:microsoft.com/office/officeart/2005/8/layout/hierarchy1"/>
    <dgm:cxn modelId="{C9354E09-DE1C-4DF4-9A1A-77294C1E8C66}" type="presParOf" srcId="{6DEF08A5-D386-40D6-8108-461D8D223E8B}" destId="{08ABBFCD-4923-4591-ADC1-1C8630CC4E06}" srcOrd="0" destOrd="0" presId="urn:microsoft.com/office/officeart/2005/8/layout/hierarchy1"/>
    <dgm:cxn modelId="{CE352C6E-505F-4E50-B7CF-F4FB3087C406}" type="presParOf" srcId="{08ABBFCD-4923-4591-ADC1-1C8630CC4E06}" destId="{1A1CB6CB-47D8-469D-B3AA-1488B8843BDC}" srcOrd="0" destOrd="0" presId="urn:microsoft.com/office/officeart/2005/8/layout/hierarchy1"/>
    <dgm:cxn modelId="{81EA30FB-B360-4F94-B2FF-D23B6110C14D}" type="presParOf" srcId="{08ABBFCD-4923-4591-ADC1-1C8630CC4E06}" destId="{1D244179-184D-40C2-A8DF-AFA230EB88AB}" srcOrd="1" destOrd="0" presId="urn:microsoft.com/office/officeart/2005/8/layout/hierarchy1"/>
    <dgm:cxn modelId="{68F6F228-9A74-47E5-87E3-F65077DC7D66}" type="presParOf" srcId="{6DEF08A5-D386-40D6-8108-461D8D223E8B}" destId="{BC6A0EEB-CF7B-47E4-821F-B62BBC56E02B}" srcOrd="1" destOrd="0" presId="urn:microsoft.com/office/officeart/2005/8/layout/hierarchy1"/>
    <dgm:cxn modelId="{FB2123DC-89E6-4E09-96AE-6346BB647FD6}" type="presParOf" srcId="{D3117821-F15B-4BE7-8C19-26315EE70D6A}" destId="{D73A8D26-2D38-4193-9D5A-1E60B20B8892}" srcOrd="1" destOrd="0" presId="urn:microsoft.com/office/officeart/2005/8/layout/hierarchy1"/>
    <dgm:cxn modelId="{D23D0C22-8AB0-4FBD-9A50-09339B7645FF}" type="presParOf" srcId="{D73A8D26-2D38-4193-9D5A-1E60B20B8892}" destId="{0D6717E1-2912-4D8F-9352-2D28BA0BB8F8}" srcOrd="0" destOrd="0" presId="urn:microsoft.com/office/officeart/2005/8/layout/hierarchy1"/>
    <dgm:cxn modelId="{FF331CB0-D79A-41CA-9159-54B1569A4241}" type="presParOf" srcId="{0D6717E1-2912-4D8F-9352-2D28BA0BB8F8}" destId="{EE78D11C-92F0-467B-BEB1-B3907C8262B0}" srcOrd="0" destOrd="0" presId="urn:microsoft.com/office/officeart/2005/8/layout/hierarchy1"/>
    <dgm:cxn modelId="{34188F77-5124-4B19-89C2-3E3F65EE2900}" type="presParOf" srcId="{0D6717E1-2912-4D8F-9352-2D28BA0BB8F8}" destId="{F8D944EA-281D-438B-BB9D-581E806F9731}" srcOrd="1" destOrd="0" presId="urn:microsoft.com/office/officeart/2005/8/layout/hierarchy1"/>
    <dgm:cxn modelId="{C57597B7-A4ED-4D4B-86CD-F49064AC6A39}" type="presParOf" srcId="{D73A8D26-2D38-4193-9D5A-1E60B20B8892}" destId="{21A280B2-EE9A-49F1-8456-F1CCCA63736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A12DD0-9C04-433F-9E7E-57937FE746AA}">
      <dsp:nvSpPr>
        <dsp:cNvPr id="0" name=""/>
        <dsp:cNvSpPr/>
      </dsp:nvSpPr>
      <dsp:spPr>
        <a:xfrm>
          <a:off x="0" y="1754"/>
          <a:ext cx="101790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7D7EA-715D-4E24-A85B-9E012C5BD717}">
      <dsp:nvSpPr>
        <dsp:cNvPr id="0" name=""/>
        <dsp:cNvSpPr/>
      </dsp:nvSpPr>
      <dsp:spPr>
        <a:xfrm>
          <a:off x="0" y="1754"/>
          <a:ext cx="10179050" cy="1196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900" kern="1200" dirty="0"/>
            <a:t>Kleuter en jonge schoolkind </a:t>
          </a:r>
          <a:endParaRPr lang="en-US" sz="4900" kern="1200" dirty="0"/>
        </a:p>
      </dsp:txBody>
      <dsp:txXfrm>
        <a:off x="0" y="1754"/>
        <a:ext cx="10179050" cy="1196863"/>
      </dsp:txXfrm>
    </dsp:sp>
    <dsp:sp modelId="{D3190D30-90AF-4947-8B62-0267B84B9033}">
      <dsp:nvSpPr>
        <dsp:cNvPr id="0" name=""/>
        <dsp:cNvSpPr/>
      </dsp:nvSpPr>
      <dsp:spPr>
        <a:xfrm>
          <a:off x="0" y="1198618"/>
          <a:ext cx="10179050" cy="0"/>
        </a:xfrm>
        <a:prstGeom prst="line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accent5">
              <a:hueOff val="9557340"/>
              <a:satOff val="-20419"/>
              <a:lumOff val="-8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B8C92-8AA0-4298-A71B-D295B712EE31}">
      <dsp:nvSpPr>
        <dsp:cNvPr id="0" name=""/>
        <dsp:cNvSpPr/>
      </dsp:nvSpPr>
      <dsp:spPr>
        <a:xfrm>
          <a:off x="0" y="1198618"/>
          <a:ext cx="10179050" cy="1196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900" kern="1200"/>
            <a:t>Het geheime leven van 4 jarige</a:t>
          </a:r>
          <a:endParaRPr lang="en-US" sz="4900" kern="1200"/>
        </a:p>
      </dsp:txBody>
      <dsp:txXfrm>
        <a:off x="0" y="1198618"/>
        <a:ext cx="10179050" cy="1196863"/>
      </dsp:txXfrm>
    </dsp:sp>
    <dsp:sp modelId="{2612D992-E3B4-43FE-8CB5-8F6B6D8A1454}">
      <dsp:nvSpPr>
        <dsp:cNvPr id="0" name=""/>
        <dsp:cNvSpPr/>
      </dsp:nvSpPr>
      <dsp:spPr>
        <a:xfrm>
          <a:off x="0" y="2395481"/>
          <a:ext cx="10179050" cy="0"/>
        </a:xfrm>
        <a:prstGeom prst="line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accent5">
              <a:hueOff val="19114680"/>
              <a:satOff val="-40837"/>
              <a:lumOff val="-1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C7746-4285-4417-8DEB-7833271F6AC0}">
      <dsp:nvSpPr>
        <dsp:cNvPr id="0" name=""/>
        <dsp:cNvSpPr/>
      </dsp:nvSpPr>
      <dsp:spPr>
        <a:xfrm>
          <a:off x="0" y="2395481"/>
          <a:ext cx="10179050" cy="1196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900" kern="1200"/>
            <a:t>Wat weten jullie nog van vorige week? </a:t>
          </a:r>
          <a:endParaRPr lang="en-US" sz="4900" kern="1200"/>
        </a:p>
      </dsp:txBody>
      <dsp:txXfrm>
        <a:off x="0" y="2395481"/>
        <a:ext cx="10179050" cy="11968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CB6CB-47D8-469D-B3AA-1488B8843BDC}">
      <dsp:nvSpPr>
        <dsp:cNvPr id="0" name=""/>
        <dsp:cNvSpPr/>
      </dsp:nvSpPr>
      <dsp:spPr>
        <a:xfrm>
          <a:off x="1242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44179-184D-40C2-A8DF-AFA230EB88AB}">
      <dsp:nvSpPr>
        <dsp:cNvPr id="0" name=""/>
        <dsp:cNvSpPr/>
      </dsp:nvSpPr>
      <dsp:spPr>
        <a:xfrm>
          <a:off x="485840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Schoolkind en oudere schoolkind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Paragraaf 4.7 </a:t>
          </a:r>
          <a:endParaRPr lang="en-US" sz="2900" kern="1200" dirty="0"/>
        </a:p>
      </dsp:txBody>
      <dsp:txXfrm>
        <a:off x="566955" y="723609"/>
        <a:ext cx="4199154" cy="2607249"/>
      </dsp:txXfrm>
    </dsp:sp>
    <dsp:sp modelId="{EE78D11C-92F0-467B-BEB1-B3907C8262B0}">
      <dsp:nvSpPr>
        <dsp:cNvPr id="0" name=""/>
        <dsp:cNvSpPr/>
      </dsp:nvSpPr>
      <dsp:spPr>
        <a:xfrm>
          <a:off x="5333066" y="364252"/>
          <a:ext cx="4361384" cy="2769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944EA-281D-438B-BB9D-581E806F9731}">
      <dsp:nvSpPr>
        <dsp:cNvPr id="0" name=""/>
        <dsp:cNvSpPr/>
      </dsp:nvSpPr>
      <dsp:spPr>
        <a:xfrm>
          <a:off x="5817665" y="824620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Doel:</a:t>
          </a:r>
          <a:r>
            <a:rPr lang="en-US" sz="2900" kern="1200" baseline="0" dirty="0"/>
            <a:t> De </a:t>
          </a:r>
          <a:r>
            <a:rPr lang="en-US" sz="2900" kern="1200" baseline="0" dirty="0" err="1"/>
            <a:t>ontwikkeling</a:t>
          </a:r>
          <a:r>
            <a:rPr lang="en-US" sz="2900" kern="1200" baseline="0" dirty="0"/>
            <a:t> van het </a:t>
          </a:r>
          <a:r>
            <a:rPr lang="en-US" sz="2900" kern="1200" baseline="0" dirty="0" err="1"/>
            <a:t>schoolkind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en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oudere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schoolkind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kunnen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benoemen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en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weten</a:t>
          </a:r>
          <a:r>
            <a:rPr lang="en-US" sz="2900" kern="1200" baseline="0" dirty="0"/>
            <a:t> wat </a:t>
          </a:r>
          <a:r>
            <a:rPr lang="en-US" sz="2900" kern="1200" baseline="0" dirty="0" err="1"/>
            <a:t>er</a:t>
          </a:r>
          <a:r>
            <a:rPr lang="en-US" sz="2900" kern="1200" baseline="0" dirty="0"/>
            <a:t> mis </a:t>
          </a:r>
          <a:r>
            <a:rPr lang="en-US" sz="2900" kern="1200" baseline="0" dirty="0" err="1"/>
            <a:t>kan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gaan</a:t>
          </a:r>
          <a:r>
            <a:rPr lang="en-US" sz="2900" kern="1200" baseline="0" dirty="0"/>
            <a:t> in </a:t>
          </a:r>
          <a:r>
            <a:rPr lang="en-US" sz="2900" kern="1200" baseline="0" dirty="0" err="1"/>
            <a:t>deze</a:t>
          </a:r>
          <a:r>
            <a:rPr lang="en-US" sz="2900" kern="1200" baseline="0" dirty="0"/>
            <a:t> </a:t>
          </a:r>
          <a:r>
            <a:rPr lang="en-US" sz="2900" kern="1200" baseline="0" dirty="0" err="1"/>
            <a:t>fasen</a:t>
          </a:r>
          <a:r>
            <a:rPr lang="en-US" sz="2900" kern="1200" baseline="0" dirty="0"/>
            <a:t> van de </a:t>
          </a:r>
          <a:r>
            <a:rPr lang="en-US" sz="2900" kern="1200" baseline="0" dirty="0" err="1"/>
            <a:t>ontwikkeling</a:t>
          </a:r>
          <a:r>
            <a:rPr lang="en-US" sz="2900" kern="1200" baseline="0" dirty="0"/>
            <a:t>.</a:t>
          </a:r>
          <a:endParaRPr lang="en-US" sz="2900" kern="1200" dirty="0"/>
        </a:p>
      </dsp:txBody>
      <dsp:txXfrm>
        <a:off x="5898780" y="905735"/>
        <a:ext cx="4199154" cy="2607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12004-09F6-4DA7-81C6-12DFE68EC1F4}" type="datetimeFigureOut">
              <a:rPr lang="nl-NL" smtClean="0"/>
              <a:t>21-10-2019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2C1FC-D628-478E-AFA6-169C2AB021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176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A76D1-1486-477B-8830-92A161874AB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372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Gedragsstoornis als: langdurig en consequent ernstig probleemgedrag tonen. Voorbeelden: ODD (oppositioneel opstandige gedragsstoornis en antisociale gedragsstoornis. </a:t>
            </a:r>
            <a:br>
              <a:rPr lang="nl-NL" dirty="0"/>
            </a:br>
            <a:r>
              <a:rPr lang="nl-NL" dirty="0"/>
              <a:t>ODD: veel in conflict met volwassenen en zeer vaak regels overtreden. Veel weerstand en verzet tegen beperkingen. Prikkelbaar en snel boos, anderen de schuld geven.</a:t>
            </a:r>
          </a:p>
          <a:p>
            <a:r>
              <a:rPr lang="nl-NL" dirty="0"/>
              <a:t>Antisociaal: langere tijd tenminste 3 van de volgende symptomen:</a:t>
            </a:r>
            <a:br>
              <a:rPr lang="nl-NL" dirty="0"/>
            </a:br>
            <a:r>
              <a:rPr lang="nl-NL" dirty="0"/>
              <a:t>- pesten, bedreigen of intimideren van anderen</a:t>
            </a:r>
            <a:br>
              <a:rPr lang="nl-NL" dirty="0"/>
            </a:br>
            <a:r>
              <a:rPr lang="nl-NL" dirty="0"/>
              <a:t>- aanzetten tot vechtpartijen</a:t>
            </a:r>
            <a:br>
              <a:rPr lang="nl-NL" dirty="0"/>
            </a:br>
            <a:r>
              <a:rPr lang="nl-NL" dirty="0"/>
              <a:t>- lichamelijk wreed ten opzichte van anderen (soms ook van dieren)</a:t>
            </a:r>
            <a:br>
              <a:rPr lang="nl-NL" dirty="0"/>
            </a:br>
            <a:r>
              <a:rPr lang="nl-NL" dirty="0"/>
              <a:t>- brengt anderen letsel toe</a:t>
            </a:r>
            <a:br>
              <a:rPr lang="nl-NL" dirty="0"/>
            </a:br>
            <a:r>
              <a:rPr lang="nl-NL" dirty="0"/>
              <a:t>- gebruikt wapen</a:t>
            </a:r>
          </a:p>
          <a:p>
            <a:pPr marL="171450" indent="-171450">
              <a:buFontTx/>
              <a:buChar char="-"/>
            </a:pPr>
            <a:r>
              <a:rPr lang="nl-NL" dirty="0"/>
              <a:t>Besteelt anderen</a:t>
            </a:r>
          </a:p>
          <a:p>
            <a:pPr marL="171450" indent="-171450">
              <a:buFontTx/>
              <a:buChar char="-"/>
            </a:pPr>
            <a:r>
              <a:rPr lang="nl-NL" dirty="0"/>
              <a:t>Berooft anderen</a:t>
            </a:r>
          </a:p>
          <a:p>
            <a:pPr marL="171450" indent="-171450">
              <a:buFontTx/>
              <a:buChar char="-"/>
            </a:pPr>
            <a:r>
              <a:rPr lang="nl-NL" dirty="0"/>
              <a:t>Blijft van huis weg</a:t>
            </a:r>
          </a:p>
          <a:p>
            <a:pPr marL="171450" indent="-171450">
              <a:buFontTx/>
              <a:buChar char="-"/>
            </a:pPr>
            <a:r>
              <a:rPr lang="nl-NL" dirty="0"/>
              <a:t>Liegt en bedriegt om dingen gedaan te krijgen of om ergens onderuit te komen</a:t>
            </a:r>
          </a:p>
          <a:p>
            <a:pPr marL="171450" indent="-171450">
              <a:buFontTx/>
              <a:buChar char="-"/>
            </a:pPr>
            <a:r>
              <a:rPr lang="nl-NL" dirty="0"/>
              <a:t>Brandjes stichten</a:t>
            </a:r>
          </a:p>
          <a:p>
            <a:pPr marL="171450" indent="-171450">
              <a:buFontTx/>
              <a:buChar char="-"/>
            </a:pPr>
            <a:r>
              <a:rPr lang="nl-NL" dirty="0"/>
              <a:t>Vernielen van andermans eigendom</a:t>
            </a:r>
          </a:p>
          <a:p>
            <a:pPr marL="171450" indent="-171450">
              <a:buFontTx/>
              <a:buChar char="-"/>
            </a:pPr>
            <a:r>
              <a:rPr lang="nl-NL" dirty="0"/>
              <a:t>Inbraak</a:t>
            </a:r>
          </a:p>
          <a:p>
            <a:pPr marL="0" indent="0">
              <a:buFontTx/>
              <a:buNone/>
            </a:pPr>
            <a:r>
              <a:rPr lang="nl-NL" dirty="0"/>
              <a:t>Komt voort uit verwaarlozing, of zeer moeilijke gezinsomstandigheden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A80D4-6AB7-4AE1-8EB6-CA22F35A0DE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00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nl/url?sa=i&amp;rct=j&amp;q=&amp;esrc=s&amp;source=images&amp;cd=&amp;ved=2ahUKEwjp1ZPpjsrhAhWQUlAKHSQwBp0QjRx6BAgBEAU&amp;url=https://www.youtube.com/watch?v%3DP4LhWSN3YSw&amp;psig=AOvVaw1k2e_JZgHJitHqLCnDgtgw&amp;ust=155514341140481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FD108F-87FA-4F42-93E5-78E7EDC9DA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Ontwikkelingspsychologie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1D960C-5305-4E96-BFBC-0BC17D1B4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5</a:t>
            </a:r>
          </a:p>
        </p:txBody>
      </p:sp>
    </p:spTree>
    <p:extLst>
      <p:ext uri="{BB962C8B-B14F-4D97-AF65-F5344CB8AC3E}">
        <p14:creationId xmlns:p14="http://schemas.microsoft.com/office/powerpoint/2010/main" val="3231925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1AB95-45BA-4139-8EEB-90CA2481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behaald?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E2D4DB-390E-47DC-B507-F4549D4E6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ontwikkeling</a:t>
            </a:r>
            <a:r>
              <a:rPr lang="en-US" dirty="0"/>
              <a:t> van het </a:t>
            </a:r>
            <a:r>
              <a:rPr lang="en-US" dirty="0" err="1"/>
              <a:t>schoolkind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oudere</a:t>
            </a:r>
            <a:r>
              <a:rPr lang="en-US" dirty="0"/>
              <a:t> </a:t>
            </a:r>
            <a:r>
              <a:rPr lang="en-US" dirty="0" err="1"/>
              <a:t>schoolkind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benoemen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 wat </a:t>
            </a:r>
            <a:r>
              <a:rPr lang="en-US" dirty="0" err="1"/>
              <a:t>er</a:t>
            </a:r>
            <a:r>
              <a:rPr lang="en-US" dirty="0"/>
              <a:t> mis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in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fasen</a:t>
            </a:r>
            <a:r>
              <a:rPr lang="en-US" dirty="0"/>
              <a:t> van de </a:t>
            </a:r>
            <a:r>
              <a:rPr lang="en-US" dirty="0" err="1"/>
              <a:t>ontwikkeling</a:t>
            </a:r>
            <a:r>
              <a:rPr lang="en-US" dirty="0"/>
              <a:t>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3121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31FEE-AEED-4FA5-BCF3-C07904AF9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vooruitblik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619603-3E34-4449-B138-D97792914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Zelfstudie paragraaf 4.7</a:t>
            </a:r>
          </a:p>
          <a:p>
            <a:r>
              <a:rPr lang="nl-NL" dirty="0"/>
              <a:t>Volgende les puber en adolescent</a:t>
            </a:r>
          </a:p>
        </p:txBody>
      </p:sp>
    </p:spTree>
    <p:extLst>
      <p:ext uri="{BB962C8B-B14F-4D97-AF65-F5344CB8AC3E}">
        <p14:creationId xmlns:p14="http://schemas.microsoft.com/office/powerpoint/2010/main" val="3375913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the end">
            <a:hlinkClick r:id="rId2"/>
            <a:extLst>
              <a:ext uri="{FF2B5EF4-FFF2-40B4-BE49-F238E27FC236}">
                <a16:creationId xmlns:a16="http://schemas.microsoft.com/office/drawing/2014/main" id="{AFE14C16-C587-4B5B-AA6D-DE306A565A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893" y="1298753"/>
            <a:ext cx="7706995" cy="431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26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CEC854-C2C1-4038-8972-BC16F0F1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/>
              <a:t>terugblik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DFF63E5-B892-4EB1-9B16-9E510638B1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591968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0415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A65650-68CD-4E7E-B63F-18E9DCD1A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/>
              <a:t>Deze les 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C2F0D97-1987-46D0-AE8F-B3E23F52C0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783167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818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7" r="32939"/>
          <a:stretch/>
        </p:blipFill>
        <p:spPr>
          <a:xfrm>
            <a:off x="7338646" y="10"/>
            <a:ext cx="4853354" cy="6857990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nl-NL"/>
              <a:t>Het schoolkind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1900" b="1" dirty="0"/>
              <a:t>Sociaal emotioneel</a:t>
            </a:r>
            <a:r>
              <a:rPr lang="nl-NL" sz="1900" dirty="0"/>
              <a:t>: vriendschappen worden belangrijk. Imitatiefase: bootst gedrag na om erbij te horen. Groepsregels, groepsgedrag en rolverdeling zijn belangrijk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900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900" dirty="0"/>
              <a:t>Kind weet wat wel en niet mag. Bij een tekort aan aandacht: kan het kind ongehoorzaam zijn (aandacht trekken)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900" dirty="0"/>
          </a:p>
          <a:p>
            <a:pPr marL="342900" indent="-342900">
              <a:lnSpc>
                <a:spcPct val="100000"/>
              </a:lnSpc>
            </a:pPr>
            <a:r>
              <a:rPr lang="nl-NL" sz="1900" b="1" dirty="0"/>
              <a:t>Sensueel</a:t>
            </a:r>
            <a:r>
              <a:rPr lang="nl-NL" sz="1900" dirty="0"/>
              <a:t>: vieze woorden en niet meer samen in bad</a:t>
            </a:r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r>
              <a:rPr lang="nl-NL" sz="1900" dirty="0"/>
              <a:t>  </a:t>
            </a:r>
            <a:r>
              <a:rPr lang="nl-NL" sz="1900" b="1" dirty="0"/>
              <a:t>Pre-operationele fase</a:t>
            </a:r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dirty="0"/>
          </a:p>
          <a:p>
            <a:pPr marL="342900" indent="-342900">
              <a:lnSpc>
                <a:spcPct val="100000"/>
              </a:lnSpc>
            </a:pPr>
            <a:endParaRPr lang="nl-NL" sz="1900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>
              <a:lnSpc>
                <a:spcPct val="100000"/>
              </a:lnSpc>
            </a:pPr>
            <a:endParaRPr lang="nl-NL" sz="1900" b="1" dirty="0"/>
          </a:p>
          <a:p>
            <a:pPr marL="342900" indent="-342900">
              <a:lnSpc>
                <a:spcPct val="100000"/>
              </a:lnSpc>
            </a:pPr>
            <a:endParaRPr lang="nl-NL" sz="1900" dirty="0"/>
          </a:p>
          <a:p>
            <a:pPr marL="342900" indent="-342900">
              <a:lnSpc>
                <a:spcPct val="100000"/>
              </a:lnSpc>
            </a:pPr>
            <a:endParaRPr lang="nl-NL" sz="1900" dirty="0"/>
          </a:p>
          <a:p>
            <a:pPr marL="342900" indent="-342900">
              <a:lnSpc>
                <a:spcPct val="100000"/>
              </a:lnSpc>
            </a:pPr>
            <a:endParaRPr lang="nl-NL" sz="1900" dirty="0"/>
          </a:p>
          <a:p>
            <a:pPr>
              <a:lnSpc>
                <a:spcPct val="100000"/>
              </a:lnSpc>
            </a:pPr>
            <a:endParaRPr lang="nl-NL" sz="1900" dirty="0"/>
          </a:p>
        </p:txBody>
      </p:sp>
    </p:spTree>
    <p:extLst>
      <p:ext uri="{BB962C8B-B14F-4D97-AF65-F5344CB8AC3E}">
        <p14:creationId xmlns:p14="http://schemas.microsoft.com/office/powerpoint/2010/main" val="417768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nl-NL" sz="4400"/>
              <a:t>Het oudere schoolkind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r>
              <a:rPr lang="nl-NL" sz="1300" b="1">
                <a:solidFill>
                  <a:schemeClr val="tx1"/>
                </a:solidFill>
              </a:rPr>
              <a:t>Lichamelijk</a:t>
            </a:r>
            <a:r>
              <a:rPr lang="nl-NL" sz="1300">
                <a:solidFill>
                  <a:schemeClr val="tx1"/>
                </a:solidFill>
              </a:rPr>
              <a:t>: lichaamsverhoudingen in evenwicht. Verschillen tussen jongens en meisjes steeds groter</a:t>
            </a:r>
          </a:p>
          <a:p>
            <a:pPr marL="342900" indent="-342900">
              <a:lnSpc>
                <a:spcPct val="100000"/>
              </a:lnSpc>
            </a:pPr>
            <a:r>
              <a:rPr lang="nl-NL" sz="1300" b="1">
                <a:solidFill>
                  <a:schemeClr val="tx1"/>
                </a:solidFill>
              </a:rPr>
              <a:t>Prepuberteit</a:t>
            </a:r>
            <a:r>
              <a:rPr lang="nl-NL" sz="1300">
                <a:solidFill>
                  <a:schemeClr val="tx1"/>
                </a:solidFill>
              </a:rPr>
              <a:t>: Door aanmaak van hormonen ook wisselende emoties. </a:t>
            </a:r>
          </a:p>
          <a:p>
            <a:pPr marL="342900" indent="-342900">
              <a:lnSpc>
                <a:spcPct val="100000"/>
              </a:lnSpc>
            </a:pPr>
            <a:r>
              <a:rPr lang="nl-NL" sz="1300" b="1">
                <a:solidFill>
                  <a:schemeClr val="tx1"/>
                </a:solidFill>
              </a:rPr>
              <a:t>Motoriek</a:t>
            </a:r>
            <a:r>
              <a:rPr lang="nl-NL" sz="1300">
                <a:solidFill>
                  <a:schemeClr val="tx1"/>
                </a:solidFill>
              </a:rPr>
              <a:t>: Fijne en grove motoriek uitstekend. Ook oog-hand coördinatie. </a:t>
            </a:r>
          </a:p>
          <a:p>
            <a:pPr marL="342900" indent="-342900">
              <a:lnSpc>
                <a:spcPct val="100000"/>
              </a:lnSpc>
            </a:pPr>
            <a:r>
              <a:rPr lang="nl-NL" sz="1300" b="1">
                <a:solidFill>
                  <a:schemeClr val="tx1"/>
                </a:solidFill>
              </a:rPr>
              <a:t>Cognitief</a:t>
            </a:r>
            <a:r>
              <a:rPr lang="nl-NL" sz="1300">
                <a:solidFill>
                  <a:schemeClr val="tx1"/>
                </a:solidFill>
              </a:rPr>
              <a:t>: Van concreet denken naar abstract denken</a:t>
            </a:r>
          </a:p>
          <a:p>
            <a:pPr marL="342900" indent="-342900">
              <a:lnSpc>
                <a:spcPct val="100000"/>
              </a:lnSpc>
            </a:pPr>
            <a:r>
              <a:rPr lang="nl-NL" sz="1300" b="1">
                <a:solidFill>
                  <a:schemeClr val="tx1"/>
                </a:solidFill>
              </a:rPr>
              <a:t>Sociaal-emotioneel</a:t>
            </a:r>
            <a:r>
              <a:rPr lang="nl-NL" sz="1300">
                <a:solidFill>
                  <a:schemeClr val="tx1"/>
                </a:solidFill>
              </a:rPr>
              <a:t>: Identificeert zich vaak met idolen. Veroveren van een plekje in de groep gaat vaak ten koste van anderen.</a:t>
            </a:r>
          </a:p>
          <a:p>
            <a:pPr marL="342900" indent="-342900">
              <a:lnSpc>
                <a:spcPct val="100000"/>
              </a:lnSpc>
            </a:pPr>
            <a:r>
              <a:rPr lang="nl-NL" sz="1300" b="1">
                <a:solidFill>
                  <a:schemeClr val="tx1"/>
                </a:solidFill>
              </a:rPr>
              <a:t>Sensueel</a:t>
            </a:r>
            <a:r>
              <a:rPr lang="nl-NL" sz="1300">
                <a:solidFill>
                  <a:schemeClr val="tx1"/>
                </a:solidFill>
              </a:rPr>
              <a:t>: fysiek contact.</a:t>
            </a:r>
          </a:p>
          <a:p>
            <a:pPr>
              <a:lnSpc>
                <a:spcPct val="100000"/>
              </a:lnSpc>
            </a:pPr>
            <a:r>
              <a:rPr lang="nl-NL" sz="1300">
                <a:solidFill>
                  <a:schemeClr val="tx1"/>
                </a:solidFill>
              </a:rPr>
              <a:t>   </a:t>
            </a:r>
            <a:r>
              <a:rPr lang="nl-NL" sz="1300" b="1">
                <a:solidFill>
                  <a:schemeClr val="tx1"/>
                </a:solidFill>
              </a:rPr>
              <a:t>Latente fase</a:t>
            </a: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 b="1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nl-NL" sz="1300">
              <a:solidFill>
                <a:schemeClr val="tx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193" y="1714391"/>
            <a:ext cx="5176744" cy="345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897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BDD93E-C347-44BD-8D79-04C7B99BC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382385"/>
            <a:ext cx="10668004" cy="1113295"/>
          </a:xfrm>
        </p:spPr>
        <p:txBody>
          <a:bodyPr anchor="b">
            <a:normAutofit/>
          </a:bodyPr>
          <a:lstStyle/>
          <a:p>
            <a:pPr algn="ctr"/>
            <a:r>
              <a:rPr lang="nl-NL" dirty="0"/>
              <a:t>Opdracht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31C85E-5AC5-4655-A541-597754DB6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6" y="1785257"/>
            <a:ext cx="10668004" cy="34405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2200"/>
              <a:t>Wat zou er mis kunnen gaan in de ontwikkeling van het schoolkind en het oudere schoolkind?</a:t>
            </a:r>
          </a:p>
          <a:p>
            <a:pPr>
              <a:lnSpc>
                <a:spcPct val="100000"/>
              </a:lnSpc>
            </a:pPr>
            <a:r>
              <a:rPr lang="nl-NL" sz="2200"/>
              <a:t>Zoek in tweetallen uit wat er mis kan gaan.</a:t>
            </a:r>
          </a:p>
          <a:p>
            <a:pPr>
              <a:lnSpc>
                <a:spcPct val="100000"/>
              </a:lnSpc>
            </a:pPr>
            <a:r>
              <a:rPr lang="nl-NL" sz="2200"/>
              <a:t>Denk hierbij aan alle verschillende ontwikkelingsgebieden.</a:t>
            </a:r>
          </a:p>
          <a:p>
            <a:pPr>
              <a:lnSpc>
                <a:spcPct val="100000"/>
              </a:lnSpc>
            </a:pPr>
            <a:r>
              <a:rPr lang="nl-NL" sz="2200"/>
              <a:t>Schrijf eerst de ontwikkelingsgebieden op en ga dan opzoek naar aspecten die de ontwikkeling van het schoolkind en het oudere schoolkind kan stagneren. </a:t>
            </a:r>
          </a:p>
          <a:p>
            <a:pPr>
              <a:lnSpc>
                <a:spcPct val="100000"/>
              </a:lnSpc>
            </a:pPr>
            <a:endParaRPr lang="nl-NL" sz="2200"/>
          </a:p>
          <a:p>
            <a:pPr>
              <a:lnSpc>
                <a:spcPct val="100000"/>
              </a:lnSpc>
            </a:pPr>
            <a:r>
              <a:rPr lang="nl-NL" sz="2200"/>
              <a:t>20 min. Daarna klassikaal bespreken.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0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AA3A6-BAAE-4DB4-9783-B3C9308DD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nl-NL" sz="2800"/>
              <a:t>Waar kan het misgaan? Omgang met anderen bij kinderen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40D4DB-20C3-4878-A296-B86F74B6D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1"/>
                </a:solidFill>
              </a:rPr>
              <a:t>Verschillen in temperament</a:t>
            </a:r>
          </a:p>
          <a:p>
            <a:r>
              <a:rPr lang="nl-NL">
                <a:solidFill>
                  <a:schemeClr val="tx1"/>
                </a:solidFill>
              </a:rPr>
              <a:t>Angsten</a:t>
            </a:r>
          </a:p>
          <a:p>
            <a:r>
              <a:rPr lang="nl-NL">
                <a:solidFill>
                  <a:schemeClr val="tx1"/>
                </a:solidFill>
              </a:rPr>
              <a:t>Sociale angst</a:t>
            </a:r>
          </a:p>
          <a:p>
            <a:r>
              <a:rPr lang="nl-NL">
                <a:solidFill>
                  <a:schemeClr val="tx1"/>
                </a:solidFill>
              </a:rPr>
              <a:t>Pesten</a:t>
            </a:r>
          </a:p>
          <a:p>
            <a:r>
              <a:rPr lang="nl-NL">
                <a:solidFill>
                  <a:schemeClr val="tx1"/>
                </a:solidFill>
              </a:rPr>
              <a:t>Moeite met sociale vaardigheden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0882358-7B2B-423C-B229-7C794DF9A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8193" y="853757"/>
            <a:ext cx="5176744" cy="517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4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BC72643-7DC9-42A6-ACA7-D0B0EC4BD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000"/>
              <a:t>Waar kan het misgaan? De taalontwikkeling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B842FA-49B9-418E-A794-44ABE055B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1600"/>
              <a:t> Vertraagde taalontwikkeling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1600"/>
              <a:t> Spreekangst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1600"/>
              <a:t> Stoornissen in de verbale communicatie: spraak en taalproblemen, stotteren.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1600"/>
              <a:t> Stoornissen in de non-verbale communicatie:</a:t>
            </a:r>
          </a:p>
          <a:p>
            <a:pPr marL="0" indent="0">
              <a:buNone/>
            </a:pPr>
            <a:r>
              <a:rPr lang="nl-NL" sz="1600"/>
              <a:t>- Autisme Spectrum Stoornissen</a:t>
            </a:r>
          </a:p>
          <a:p>
            <a:endParaRPr lang="nl-NL" sz="16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5115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A89560C-D77E-4B8C-B62E-BBB3272EB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/>
              <a:t>Waar kan het misgaan? De intelligentie van schoolkinderen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8E953F-62B3-4415-8C67-18EEF120F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1600"/>
              <a:t> Hoogbegaafd/meerbegaafd</a:t>
            </a:r>
          </a:p>
          <a:p>
            <a:endParaRPr lang="nl-NL" sz="1600"/>
          </a:p>
          <a:p>
            <a:pPr>
              <a:buFont typeface="Wingdings" panose="05000000000000000000" pitchFamily="2" charset="2"/>
              <a:buChar char="§"/>
            </a:pPr>
            <a:r>
              <a:rPr lang="nl-NL" sz="1600"/>
              <a:t> Zwakbegaafdheid tot ernstig verstandelijk gehandicapt</a:t>
            </a:r>
          </a:p>
          <a:p>
            <a:endParaRPr lang="nl-NL" sz="1600"/>
          </a:p>
          <a:p>
            <a:pPr>
              <a:buFont typeface="Wingdings" panose="05000000000000000000" pitchFamily="2" charset="2"/>
              <a:buChar char="§"/>
            </a:pPr>
            <a:r>
              <a:rPr lang="nl-NL" sz="1600"/>
              <a:t> Leerstoornissen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919986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20</TotalTime>
  <Words>397</Words>
  <Application>Microsoft Office PowerPoint</Application>
  <PresentationFormat>Breedbeeld</PresentationFormat>
  <Paragraphs>132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Impact</vt:lpstr>
      <vt:lpstr>Wingdings</vt:lpstr>
      <vt:lpstr>Badge</vt:lpstr>
      <vt:lpstr>Ontwikkelingspsychologie </vt:lpstr>
      <vt:lpstr>terugblik</vt:lpstr>
      <vt:lpstr>Deze les </vt:lpstr>
      <vt:lpstr>Het schoolkind</vt:lpstr>
      <vt:lpstr>Het oudere schoolkind</vt:lpstr>
      <vt:lpstr>Opdracht</vt:lpstr>
      <vt:lpstr>Waar kan het misgaan? Omgang met anderen bij kinderen</vt:lpstr>
      <vt:lpstr>Waar kan het misgaan? De taalontwikkeling</vt:lpstr>
      <vt:lpstr>Waar kan het misgaan? De intelligentie van schoolkinderen</vt:lpstr>
      <vt:lpstr>Doel behaald?</vt:lpstr>
      <vt:lpstr>vooruitblik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Ontwikkelingspsychologie </dc:title>
  <dc:creator>Tessa Boer</dc:creator>
  <cp:lastModifiedBy>Tessa Heeringa - Boer</cp:lastModifiedBy>
  <cp:revision>2</cp:revision>
  <dcterms:created xsi:type="dcterms:W3CDTF">2019-04-05T09:49:13Z</dcterms:created>
  <dcterms:modified xsi:type="dcterms:W3CDTF">2019-10-21T10:55:08Z</dcterms:modified>
</cp:coreProperties>
</file>